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16" y="6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0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1DC2CF-2449-44EC-80C3-7F5CCA716C0F}" type="datetimeFigureOut">
              <a:rPr lang="en-US" smtClean="0"/>
              <a:pPr/>
              <a:t>10/7/2009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B3D84C-A8AC-4732-AD6D-BA49CF8473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1DC2CF-2449-44EC-80C3-7F5CCA716C0F}" type="datetimeFigureOut">
              <a:rPr lang="en-US" smtClean="0"/>
              <a:pPr/>
              <a:t>10/7/2009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B3D84C-A8AC-4732-AD6D-BA49CF84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1DC2CF-2449-44EC-80C3-7F5CCA716C0F}" type="datetimeFigureOut">
              <a:rPr lang="en-US" smtClean="0"/>
              <a:pPr/>
              <a:t>10/7/2009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B3D84C-A8AC-4732-AD6D-BA49CF84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1DC2CF-2449-44EC-80C3-7F5CCA716C0F}" type="datetimeFigureOut">
              <a:rPr lang="en-US" smtClean="0"/>
              <a:pPr/>
              <a:t>10/7/2009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B3D84C-A8AC-4732-AD6D-BA49CF84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1DC2CF-2449-44EC-80C3-7F5CCA716C0F}" type="datetimeFigureOut">
              <a:rPr lang="en-US" smtClean="0"/>
              <a:pPr/>
              <a:t>10/7/2009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B3D84C-A8AC-4732-AD6D-BA49CF8473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1DC2CF-2449-44EC-80C3-7F5CCA716C0F}" type="datetimeFigureOut">
              <a:rPr lang="en-US" smtClean="0"/>
              <a:pPr/>
              <a:t>10/7/2009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B3D84C-A8AC-4732-AD6D-BA49CF84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1DC2CF-2449-44EC-80C3-7F5CCA716C0F}" type="datetimeFigureOut">
              <a:rPr lang="en-US" smtClean="0"/>
              <a:pPr/>
              <a:t>10/7/2009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B3D84C-A8AC-4732-AD6D-BA49CF84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1DC2CF-2449-44EC-80C3-7F5CCA716C0F}" type="datetimeFigureOut">
              <a:rPr lang="en-US" smtClean="0"/>
              <a:pPr/>
              <a:t>10/7/2009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B3D84C-A8AC-4732-AD6D-BA49CF84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1DC2CF-2449-44EC-80C3-7F5CCA716C0F}" type="datetimeFigureOut">
              <a:rPr lang="en-US" smtClean="0"/>
              <a:pPr/>
              <a:t>10/7/2009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B3D84C-A8AC-4732-AD6D-BA49CF8473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1DC2CF-2449-44EC-80C3-7F5CCA716C0F}" type="datetimeFigureOut">
              <a:rPr lang="en-US" smtClean="0"/>
              <a:pPr/>
              <a:t>10/7/2009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B3D84C-A8AC-4732-AD6D-BA49CF84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1DC2CF-2449-44EC-80C3-7F5CCA716C0F}" type="datetimeFigureOut">
              <a:rPr lang="en-US" smtClean="0"/>
              <a:pPr/>
              <a:t>10/7/2009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B3D84C-A8AC-4732-AD6D-BA49CF8473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E1DC2CF-2449-44EC-80C3-7F5CCA716C0F}" type="datetimeFigureOut">
              <a:rPr lang="en-US" smtClean="0"/>
              <a:pPr/>
              <a:t>10/7/2009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B3D84C-A8AC-4732-AD6D-BA49CF8473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upedia.com/forum/showthread.php?t=25335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Characteristics of 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Six Characteristics all living things share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Francesco </a:t>
            </a:r>
            <a:r>
              <a:rPr lang="en-US" dirty="0" err="1" smtClean="0"/>
              <a:t>Redi</a:t>
            </a:r>
            <a:endParaRPr lang="en-US" dirty="0"/>
          </a:p>
        </p:txBody>
      </p:sp>
      <p:pic>
        <p:nvPicPr>
          <p:cNvPr id="5" name="Content Placeholder 4" descr="meatmaggots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08063" y="1600200"/>
            <a:ext cx="3856037" cy="46482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/>
              <a:t>Spontaneous Generation </a:t>
            </a:r>
            <a:r>
              <a:rPr lang="en-US" dirty="0" smtClean="0"/>
              <a:t>– the idea that living things come from non-living things</a:t>
            </a:r>
          </a:p>
          <a:p>
            <a:endParaRPr lang="en-US" dirty="0" smtClean="0"/>
          </a:p>
          <a:p>
            <a:r>
              <a:rPr lang="en-US" b="1" dirty="0" smtClean="0"/>
              <a:t>Biogenesis</a:t>
            </a:r>
            <a:r>
              <a:rPr lang="en-US" dirty="0" smtClean="0"/>
              <a:t> - Life comes from preexisting life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Louis Pasteur</a:t>
            </a:r>
            <a:endParaRPr lang="en-US" dirty="0"/>
          </a:p>
        </p:txBody>
      </p:sp>
      <p:pic>
        <p:nvPicPr>
          <p:cNvPr id="5" name="Content Placeholder 4" descr="pasteu32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88104" y="2209800"/>
            <a:ext cx="4004596" cy="3029932"/>
          </a:xfrm>
        </p:spPr>
      </p:pic>
      <p:pic>
        <p:nvPicPr>
          <p:cNvPr id="7" name="Content Placeholder 6" descr="S flask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113906" y="2209800"/>
            <a:ext cx="3820544" cy="30480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Needs of living things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Basic Needs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Water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Food</a:t>
            </a:r>
          </a:p>
          <a:p>
            <a:pPr lvl="1"/>
            <a:r>
              <a:rPr lang="en-US" b="1" dirty="0" err="1" smtClean="0"/>
              <a:t>Autotroph</a:t>
            </a:r>
            <a:r>
              <a:rPr lang="en-US" b="1" dirty="0" smtClean="0"/>
              <a:t> - </a:t>
            </a:r>
            <a:r>
              <a:rPr lang="en-US" dirty="0" smtClean="0"/>
              <a:t> organisms that make their own food (plants)</a:t>
            </a:r>
          </a:p>
          <a:p>
            <a:pPr lvl="1"/>
            <a:r>
              <a:rPr lang="en-US" b="1" dirty="0" err="1" smtClean="0"/>
              <a:t>Heterotroph</a:t>
            </a:r>
            <a:r>
              <a:rPr lang="en-US" b="1" dirty="0" smtClean="0"/>
              <a:t> – </a:t>
            </a:r>
            <a:r>
              <a:rPr lang="en-US" dirty="0" smtClean="0"/>
              <a:t>organisms that obtain food by eating others (most)</a:t>
            </a:r>
            <a:endParaRPr lang="en-US" b="1" dirty="0" smtClean="0"/>
          </a:p>
          <a:p>
            <a:endParaRPr lang="en-US" dirty="0"/>
          </a:p>
        </p:txBody>
      </p:sp>
      <p:pic>
        <p:nvPicPr>
          <p:cNvPr id="9" name="Content Placeholder 8" descr="642603-Lion-eating-a-wildebeest-as-breakfast-0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53000" y="1219200"/>
            <a:ext cx="3981450" cy="4008437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Basic Needs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Living Space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Stable Internal Conditions</a:t>
            </a:r>
          </a:p>
          <a:p>
            <a:pPr lvl="1"/>
            <a:r>
              <a:rPr lang="en-US" b="1" dirty="0" smtClean="0"/>
              <a:t>Homeostasis – </a:t>
            </a:r>
            <a:r>
              <a:rPr lang="en-US" dirty="0" smtClean="0"/>
              <a:t>the maintenance of stable internal conditions</a:t>
            </a:r>
            <a:endParaRPr lang="en-US" b="1" dirty="0" smtClean="0"/>
          </a:p>
        </p:txBody>
      </p:sp>
      <p:pic>
        <p:nvPicPr>
          <p:cNvPr id="7" name="Content Placeholder 6" descr="065_forest_with_river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08132" y="1600200"/>
            <a:ext cx="3878668" cy="4495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2743200" y="2600325"/>
            <a:ext cx="6400800" cy="10572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Name some living things.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90800" y="4114800"/>
            <a:ext cx="609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are they living?</a:t>
            </a:r>
            <a:endParaRPr lang="en-US" sz="4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Cellular Organization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Organism</a:t>
            </a:r>
            <a:r>
              <a:rPr lang="en-US" dirty="0" smtClean="0"/>
              <a:t> – any living thing</a:t>
            </a:r>
          </a:p>
          <a:p>
            <a:endParaRPr lang="en-US" dirty="0" smtClean="0"/>
          </a:p>
          <a:p>
            <a:r>
              <a:rPr lang="en-US" b="1" dirty="0" smtClean="0"/>
              <a:t>Cell</a:t>
            </a:r>
            <a:r>
              <a:rPr lang="en-US" dirty="0" smtClean="0"/>
              <a:t> – basic unit of structure and function in all living things</a:t>
            </a:r>
          </a:p>
          <a:p>
            <a:pPr lvl="1"/>
            <a:r>
              <a:rPr lang="en-US" dirty="0" smtClean="0"/>
              <a:t>Unicellular – one celled</a:t>
            </a:r>
          </a:p>
          <a:p>
            <a:pPr lvl="1"/>
            <a:r>
              <a:rPr lang="en-US" dirty="0" err="1" smtClean="0"/>
              <a:t>Multicellular</a:t>
            </a:r>
            <a:r>
              <a:rPr lang="en-US" dirty="0" smtClean="0"/>
              <a:t> – more than one cell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9" name="Content Placeholder 8" descr="cork2.gif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05400" y="1295400"/>
            <a:ext cx="3646788" cy="2768044"/>
          </a:xfrm>
        </p:spPr>
      </p:pic>
      <p:pic>
        <p:nvPicPr>
          <p:cNvPr id="10" name="Picture 9" descr="Paramecium_caudatu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5801901" y="3418299"/>
            <a:ext cx="2209799" cy="36028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Similar Chemical Make Up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Chemical Compound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Water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Carbohydrates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Proteins and Lipids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>
                <a:hlinkClick r:id="rId2"/>
              </a:rPr>
              <a:t>Nucleic Acids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Medium for chemical reactions</a:t>
            </a:r>
          </a:p>
          <a:p>
            <a:r>
              <a:rPr lang="en-US" dirty="0" smtClean="0"/>
              <a:t>Cell’s main energy source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Building materials of cell structures</a:t>
            </a:r>
          </a:p>
          <a:p>
            <a:r>
              <a:rPr lang="en-US" dirty="0" smtClean="0"/>
              <a:t>Genetic Material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3. Energy Use</a:t>
            </a:r>
            <a:endParaRPr lang="en-US" sz="3600" dirty="0"/>
          </a:p>
        </p:txBody>
      </p:sp>
      <p:pic>
        <p:nvPicPr>
          <p:cNvPr id="13" name="Picture Placeholder 12" descr="CellRespChart.gif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7586" b="7586"/>
          <a:stretch>
            <a:fillRect/>
          </a:stretch>
        </p:blipFill>
        <p:spPr>
          <a:xfrm>
            <a:off x="762000" y="990601"/>
            <a:ext cx="4495800" cy="3886200"/>
          </a:xfrm>
          <a:prstGeom prst="roundRect">
            <a:avLst>
              <a:gd name="adj" fmla="val 0"/>
            </a:avLst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We use energy for everything!!!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 Response to surroundings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smtClean="0"/>
              <a:t>Stimulus</a:t>
            </a:r>
            <a:r>
              <a:rPr lang="en-US" dirty="0" smtClean="0"/>
              <a:t> – any change in an organism’s surroundings that causes a reaction</a:t>
            </a:r>
          </a:p>
          <a:p>
            <a:endParaRPr lang="en-US" dirty="0" smtClean="0"/>
          </a:p>
          <a:p>
            <a:r>
              <a:rPr lang="en-US" b="1" dirty="0" smtClean="0"/>
              <a:t>Response</a:t>
            </a:r>
            <a:r>
              <a:rPr lang="en-US" dirty="0" smtClean="0"/>
              <a:t> – an action or change in behavior</a:t>
            </a:r>
            <a:endParaRPr lang="en-US" dirty="0"/>
          </a:p>
        </p:txBody>
      </p:sp>
      <p:pic>
        <p:nvPicPr>
          <p:cNvPr id="1026" name="Picture 2" descr="C:\Documents and Settings\Thompson.Jeremy\Local Settings\Temporary Internet Files\Content.IE5\91YZ079H\MCj0436117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1524000"/>
            <a:ext cx="3124200" cy="4191000"/>
          </a:xfrm>
          <a:prstGeom prst="rect">
            <a:avLst/>
          </a:prstGeom>
          <a:noFill/>
        </p:spPr>
      </p:pic>
      <p:pic>
        <p:nvPicPr>
          <p:cNvPr id="20" name="MSj00749060000[1].wav">
            <a:hlinkClick r:id="" action="ppaction://media"/>
          </p:cNvPr>
          <p:cNvPicPr>
            <a:picLocks noRot="1" noChangeAspect="1"/>
          </p:cNvPicPr>
          <p:nvPr>
            <a:wavAudioFile r:embed="rId1" name="MSj00749060000[1].wav"/>
          </p:nvPr>
        </p:nvPicPr>
        <p:blipFill>
          <a:blip r:embed="rId4"/>
          <a:stretch>
            <a:fillRect/>
          </a:stretch>
        </p:blipFill>
        <p:spPr>
          <a:xfrm>
            <a:off x="1905000" y="6248400"/>
            <a:ext cx="304800" cy="304800"/>
          </a:xfrm>
          <a:prstGeom prst="rect">
            <a:avLst/>
          </a:prstGeom>
        </p:spPr>
      </p:pic>
      <p:sp>
        <p:nvSpPr>
          <p:cNvPr id="21" name="Content Placeholder 2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1996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Growth and Development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Growth</a:t>
            </a:r>
            <a:r>
              <a:rPr lang="en-US" dirty="0" smtClean="0"/>
              <a:t> means getting bigger or adding parts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Development </a:t>
            </a:r>
            <a:r>
              <a:rPr lang="en-US" dirty="0" smtClean="0"/>
              <a:t>means there is a change that occurs over the organism’s life</a:t>
            </a:r>
            <a:endParaRPr 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aterwatchadelaide.net.au/uploads/images/frogs/fl-2_clip_image00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533400"/>
            <a:ext cx="6934200" cy="52425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 Reproduction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The ability to produce offspring that are similar to parents</a:t>
            </a:r>
            <a:endParaRPr lang="en-US" dirty="0"/>
          </a:p>
        </p:txBody>
      </p:sp>
      <p:pic>
        <p:nvPicPr>
          <p:cNvPr id="6" name="Content Placeholder 5" descr="8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24400" y="1219200"/>
            <a:ext cx="4210050" cy="38970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164</TotalTime>
  <Words>224</Words>
  <Application>Microsoft Office PowerPoint</Application>
  <PresentationFormat>On-screen Show (4:3)</PresentationFormat>
  <Paragraphs>60</Paragraphs>
  <Slides>14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Solstice</vt:lpstr>
      <vt:lpstr>Characteristics of Life</vt:lpstr>
      <vt:lpstr>Name some living things.  </vt:lpstr>
      <vt:lpstr>1. Cellular Organization</vt:lpstr>
      <vt:lpstr>2. Similar Chemical Make Up</vt:lpstr>
      <vt:lpstr>3. Energy Use</vt:lpstr>
      <vt:lpstr>4.  Response to surroundings</vt:lpstr>
      <vt:lpstr>5. Growth and Development</vt:lpstr>
      <vt:lpstr>Slide 8</vt:lpstr>
      <vt:lpstr>6.  Reproduction</vt:lpstr>
      <vt:lpstr>Francesco Redi</vt:lpstr>
      <vt:lpstr>Louis Pasteur</vt:lpstr>
      <vt:lpstr>Needs of living things</vt:lpstr>
      <vt:lpstr>Four Basic Needs</vt:lpstr>
      <vt:lpstr>Four Basic Needs</vt:lpstr>
    </vt:vector>
  </TitlesOfParts>
  <Company>Joint School District #2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Characteristics of Life</dc:title>
  <dc:creator>District User</dc:creator>
  <cp:lastModifiedBy>District User</cp:lastModifiedBy>
  <cp:revision>20</cp:revision>
  <dcterms:created xsi:type="dcterms:W3CDTF">2009-10-06T19:28:23Z</dcterms:created>
  <dcterms:modified xsi:type="dcterms:W3CDTF">2009-10-07T13:14:42Z</dcterms:modified>
</cp:coreProperties>
</file>